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"/>
  </p:notesMasterIdLst>
  <p:sldIdLst>
    <p:sldId id="258" r:id="rId2"/>
  </p:sldIdLst>
  <p:sldSz cx="42484675" cy="28803600"/>
  <p:notesSz cx="10234613" cy="7102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31813" indent="-74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63625" indent="-1492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97025" indent="-2254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28838" indent="-3000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3">
          <p15:clr>
            <a:srgbClr val="A4A3A4"/>
          </p15:clr>
        </p15:guide>
        <p15:guide id="2" orient="horz" pos="17670">
          <p15:clr>
            <a:srgbClr val="A4A3A4"/>
          </p15:clr>
        </p15:guide>
        <p15:guide id="3" orient="horz" pos="1878">
          <p15:clr>
            <a:srgbClr val="A4A3A4"/>
          </p15:clr>
        </p15:guide>
        <p15:guide id="4" pos="13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0C0C0"/>
    <a:srgbClr val="0046D2"/>
    <a:srgbClr val="FFFFCC"/>
    <a:srgbClr val="CCECFF"/>
    <a:srgbClr val="990000"/>
    <a:srgbClr val="66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424" autoAdjust="0"/>
    <p:restoredTop sz="94689" autoAdjust="0"/>
  </p:normalViewPr>
  <p:slideViewPr>
    <p:cSldViewPr snapToGrid="0">
      <p:cViewPr varScale="1">
        <p:scale>
          <a:sx n="28" d="100"/>
          <a:sy n="28" d="100"/>
        </p:scale>
        <p:origin x="1752" y="132"/>
      </p:cViewPr>
      <p:guideLst>
        <p:guide orient="horz" pos="4233"/>
        <p:guide orient="horz" pos="17670"/>
        <p:guide orient="horz" pos="1878"/>
        <p:guide pos="13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956EE0D-73A4-4FBC-B1FC-11146D5B20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340" tIns="49670" rIns="99340" bIns="4967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1B4F958-6A4C-4300-A04D-B8F04E538B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795963" y="0"/>
            <a:ext cx="4437062" cy="354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340" tIns="49670" rIns="99340" bIns="496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B96FDDE-5FF1-44F5-9527-17F2CC5CD6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54363" y="531813"/>
            <a:ext cx="3927475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F2565C5-62A2-4F08-BCFB-9C35B2BD23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5025"/>
            <a:ext cx="8189913" cy="31956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340" tIns="49670" rIns="99340" bIns="49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6A386FB-E414-4041-A4C8-A5336F628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6875"/>
            <a:ext cx="4435475" cy="354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340" tIns="49670" rIns="99340" bIns="4967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9C1CBBF4-201B-4F31-9800-D8162D4EF2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963" y="6746875"/>
            <a:ext cx="4437062" cy="354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340" tIns="49670" rIns="99340" bIns="496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15B8BC4-802A-4EF6-8318-136FE34301CB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pitchFamily="34" charset="0"/>
      </a:defRPr>
    </a:lvl1pPr>
    <a:lvl2pPr marL="531813" algn="r" rtl="1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pitchFamily="34" charset="0"/>
      </a:defRPr>
    </a:lvl2pPr>
    <a:lvl3pPr marL="1063625" algn="r" rtl="1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pitchFamily="34" charset="0"/>
      </a:defRPr>
    </a:lvl3pPr>
    <a:lvl4pPr marL="1597025" algn="r" rtl="1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pitchFamily="34" charset="0"/>
      </a:defRPr>
    </a:lvl4pPr>
    <a:lvl5pPr marL="2128838" algn="r" rtl="1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pitchFamily="34" charset="0"/>
      </a:defRPr>
    </a:lvl5pPr>
    <a:lvl6pPr marL="2662542" algn="l" defTabSz="10650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95050" algn="l" defTabSz="10650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27559" algn="l" defTabSz="10650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60067" algn="l" defTabSz="106501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5429E777-C698-4D94-AA72-EAD4775B8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00FEEE3-8B2E-49E2-9CCC-EDE093FC5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1B2772FE-C146-4BB9-AE8F-9B2238514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B58438-0089-468E-8ED4-791D6D727629}" type="slidenum">
              <a:rPr lang="fa-IR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0A34D1-55B4-4AAD-B443-B17271748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B6E08-CCD5-4043-963A-DBB32DFFC24A}" type="datetimeFigureOut">
              <a:rPr lang="en-US"/>
              <a:pPr>
                <a:defRPr/>
              </a:pPr>
              <a:t>9/11/2021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63380-DDF8-451C-ADE4-97FDA194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86F3B-117A-4DB9-B9E6-6B10520F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26242963"/>
            <a:ext cx="2478088" cy="1600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488949-5D57-4DAD-A1B2-EE1B862B27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16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069526A9-2134-4372-8DF8-70B1CB464D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832100" y="960438"/>
            <a:ext cx="37882513" cy="415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328" tIns="203664" rIns="407328" bIns="2036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0F160FF8-F028-497D-958D-3EFF1D7E56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847975" y="6719888"/>
            <a:ext cx="37880925" cy="1901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328" tIns="203664" rIns="407328" bIns="203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71E7944-6098-4031-87F8-C5EE836DA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322588" y="26242963"/>
            <a:ext cx="12392025" cy="1533525"/>
          </a:xfrm>
          <a:prstGeom prst="rect">
            <a:avLst/>
          </a:prstGeom>
        </p:spPr>
        <p:txBody>
          <a:bodyPr vert="horz" lIns="407328" tIns="203664" rIns="407328" bIns="203664" anchor="ctr" anchorCtr="0"/>
          <a:lstStyle>
            <a:lvl1pPr algn="l" eaLnBrk="1" latinLnBrk="0" hangingPunct="1">
              <a:defRPr kumimoji="0" sz="6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73EE6F52-D89F-47CF-8501-23004210B011}" type="datetimeFigureOut">
              <a:rPr lang="en-US"/>
              <a:pPr>
                <a:defRPr/>
              </a:pPr>
              <a:t>9/11/2021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8B220-77AB-44B3-9F5C-87364F2AB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32100" y="26241375"/>
            <a:ext cx="25187275" cy="1535113"/>
          </a:xfrm>
          <a:prstGeom prst="rect">
            <a:avLst/>
          </a:prstGeom>
        </p:spPr>
        <p:txBody>
          <a:bodyPr vert="horz" lIns="407328" tIns="203664" rIns="407328" bIns="203664" anchor="ctr"/>
          <a:lstStyle>
            <a:lvl1pPr algn="r" eaLnBrk="1" latinLnBrk="0" hangingPunct="1">
              <a:defRPr kumimoji="0" sz="6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DE8287-9D8D-4AD2-8686-69B09EB97FE1}"/>
              </a:ext>
            </a:extLst>
          </p:cNvPr>
          <p:cNvSpPr/>
          <p:nvPr/>
        </p:nvSpPr>
        <p:spPr bwMode="white">
          <a:xfrm>
            <a:off x="0" y="5184775"/>
            <a:ext cx="42484675" cy="13446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07328" tIns="203664" rIns="407328" bIns="203664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899E5E-3CE2-4B32-AA59-E6C644D5D309}"/>
              </a:ext>
            </a:extLst>
          </p:cNvPr>
          <p:cNvSpPr/>
          <p:nvPr/>
        </p:nvSpPr>
        <p:spPr>
          <a:xfrm>
            <a:off x="0" y="5376863"/>
            <a:ext cx="2478088" cy="96043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07328" tIns="203664" rIns="407328" bIns="203664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C31218-DEBA-4297-97AF-15922CA97D49}"/>
              </a:ext>
            </a:extLst>
          </p:cNvPr>
          <p:cNvSpPr/>
          <p:nvPr/>
        </p:nvSpPr>
        <p:spPr>
          <a:xfrm>
            <a:off x="2744788" y="5376863"/>
            <a:ext cx="39739887" cy="96043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07328" tIns="203664" rIns="407328" bIns="203664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A6C66D5-9183-4D8F-AC21-7B58B0ED2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343525"/>
            <a:ext cx="2478088" cy="1027113"/>
          </a:xfrm>
          <a:prstGeom prst="rect">
            <a:avLst/>
          </a:prstGeom>
        </p:spPr>
        <p:txBody>
          <a:bodyPr vert="horz" wrap="square" lIns="407328" tIns="203664" rIns="407328" bIns="203664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63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F127E2-F883-4520-8DC3-EF1BDF7B3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aphicFrame>
        <p:nvGraphicFramePr>
          <p:cNvPr id="1034" name="Object 3">
            <a:extLst>
              <a:ext uri="{FF2B5EF4-FFF2-40B4-BE49-F238E27FC236}">
                <a16:creationId xmlns:a16="http://schemas.microsoft.com/office/drawing/2014/main" id="{E7FB40DD-5346-4C4C-8F62-BBE25B31B299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32137350" y="28363863"/>
          <a:ext cx="8716963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orelDRAW" r:id="rId4" imgW="8833104" imgH="310896" progId="">
                  <p:embed/>
                </p:oleObj>
              </mc:Choice>
              <mc:Fallback>
                <p:oleObj name="CorelDRAW" r:id="rId4" imgW="8833104" imgH="310896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7350" y="28363863"/>
                        <a:ext cx="8716963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BDDC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9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5pPr>
      <a:lvl6pPr marL="532455" algn="l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6pPr>
      <a:lvl7pPr marL="1064910" algn="l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7pPr>
      <a:lvl8pPr marL="1597365" algn="l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8pPr>
      <a:lvl9pPr marL="2129820" algn="l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w Cen MT" pitchFamily="34" charset="0"/>
        </a:defRPr>
      </a:lvl9pPr>
    </p:titleStyle>
    <p:bodyStyle>
      <a:lvl1pPr marL="1423988" indent="-1423988" algn="l" rtl="0" eaLnBrk="0" fontAlgn="base" hangingPunct="0">
        <a:spcBef>
          <a:spcPts val="3113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12900" kern="1200">
          <a:solidFill>
            <a:schemeClr val="tx1"/>
          </a:solidFill>
          <a:latin typeface="+mn-lt"/>
          <a:ea typeface="+mn-ea"/>
          <a:cs typeface="+mn-cs"/>
        </a:defRPr>
      </a:lvl1pPr>
      <a:lvl2pPr marL="2849563" indent="-1219200" algn="l" rtl="0" eaLnBrk="0" fontAlgn="base" hangingPunct="0">
        <a:spcBef>
          <a:spcPts val="24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071938" indent="-1016000" algn="l" rtl="0" eaLnBrk="0" fontAlgn="base" hangingPunct="0">
        <a:spcBef>
          <a:spcPts val="2225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10200" kern="1200">
          <a:solidFill>
            <a:schemeClr val="tx1"/>
          </a:solidFill>
          <a:latin typeface="+mn-lt"/>
          <a:ea typeface="+mn-ea"/>
          <a:cs typeface="+mn-cs"/>
        </a:defRPr>
      </a:lvl3pPr>
      <a:lvl4pPr marL="6107113" indent="-1016000" algn="l" rtl="0" eaLnBrk="0" fontAlgn="base" hangingPunct="0">
        <a:spcBef>
          <a:spcPts val="1775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8145463" indent="-1016000" algn="l" rtl="0" eaLnBrk="0" fontAlgn="base" hangingPunct="0">
        <a:spcBef>
          <a:spcPts val="1775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9368548" indent="-101832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8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0590532" indent="-101832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8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812517" indent="-101832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8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034501" indent="-101832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8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366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0732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1099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1465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2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2198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2564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293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60">
            <a:extLst>
              <a:ext uri="{FF2B5EF4-FFF2-40B4-BE49-F238E27FC236}">
                <a16:creationId xmlns:a16="http://schemas.microsoft.com/office/drawing/2014/main" id="{9607A851-76F9-4ABC-86D0-A38F5D6E3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4005263"/>
            <a:ext cx="39430325" cy="2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474" tIns="53237" rIns="106474" bIns="53237">
            <a:spAutoFit/>
          </a:bodyPr>
          <a:lstStyle>
            <a:lvl1pPr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1" eaLnBrk="1" hangingPunct="1">
              <a:spcAft>
                <a:spcPts val="2350"/>
              </a:spcAft>
            </a:pPr>
            <a:r>
              <a:rPr lang="fa-IR" altLang="fa-IR" sz="4400" b="1">
                <a:cs typeface="B Titr" pitchFamily="2" charset="0"/>
              </a:rPr>
              <a:t>عنوان طرح (عنوان مقاله با قلم  </a:t>
            </a:r>
            <a:r>
              <a:rPr lang="en-US" altLang="fa-IR" sz="4400" b="1">
                <a:cs typeface="B Titr" pitchFamily="2" charset="0"/>
              </a:rPr>
              <a:t>B Titr </a:t>
            </a:r>
            <a:r>
              <a:rPr lang="fa-IR" altLang="fa-IR" sz="4400" b="1">
                <a:cs typeface="B Titr" pitchFamily="2" charset="0"/>
              </a:rPr>
              <a:t> و اندازه</a:t>
            </a:r>
            <a:r>
              <a:rPr lang="en-US" altLang="fa-IR" sz="4400" b="1">
                <a:cs typeface="B Titr" pitchFamily="2" charset="0"/>
              </a:rPr>
              <a:t> 44 </a:t>
            </a:r>
            <a:r>
              <a:rPr lang="fa-IR" altLang="fa-IR" sz="4400" b="1">
                <a:cs typeface="B Titr" pitchFamily="2" charset="0"/>
              </a:rPr>
              <a:t> پررنگ)</a:t>
            </a:r>
            <a:endParaRPr lang="en-US" altLang="fa-IR" sz="4400" b="1">
              <a:cs typeface="B Titr" pitchFamily="2" charset="0"/>
            </a:endParaRPr>
          </a:p>
          <a:p>
            <a:pPr algn="ctr" rtl="1" eaLnBrk="1" hangingPunct="1">
              <a:spcAft>
                <a:spcPts val="2350"/>
              </a:spcAft>
            </a:pPr>
            <a:r>
              <a:rPr lang="fa-IR" altLang="fa-IR" sz="3200" b="1">
                <a:cs typeface="B Titr" pitchFamily="2" charset="0"/>
              </a:rPr>
              <a:t>مجري: </a:t>
            </a:r>
            <a:r>
              <a:rPr lang="en-US" altLang="fa-IR" sz="3200" b="1">
                <a:cs typeface="B Titr" pitchFamily="2" charset="0"/>
              </a:rPr>
              <a:t> </a:t>
            </a:r>
            <a:r>
              <a:rPr lang="fa-IR" altLang="fa-IR" sz="3200" b="1">
                <a:cs typeface="B Titr" pitchFamily="2" charset="0"/>
              </a:rPr>
              <a:t>نام و نام خانوادگي مجري (واحد اشتغال مجري)</a:t>
            </a:r>
            <a:endParaRPr lang="en-US" altLang="en-US" sz="3200" b="1">
              <a:latin typeface="Times New Roman" panose="02020603050405020304" pitchFamily="18" charset="0"/>
              <a:cs typeface="B Titr" pitchFamily="2" charset="0"/>
            </a:endParaRPr>
          </a:p>
          <a:p>
            <a:pPr algn="ctr" rtl="1" eaLnBrk="1" hangingPunct="1">
              <a:spcAft>
                <a:spcPts val="2350"/>
              </a:spcAft>
            </a:pPr>
            <a:r>
              <a:rPr lang="fa-IR" altLang="fa-IR" sz="3200" b="1">
                <a:cs typeface="B Titr" pitchFamily="2" charset="0"/>
              </a:rPr>
              <a:t>همكاران:</a:t>
            </a:r>
          </a:p>
        </p:txBody>
      </p:sp>
      <p:sp>
        <p:nvSpPr>
          <p:cNvPr id="11267" name="TextBox 61">
            <a:extLst>
              <a:ext uri="{FF2B5EF4-FFF2-40B4-BE49-F238E27FC236}">
                <a16:creationId xmlns:a16="http://schemas.microsoft.com/office/drawing/2014/main" id="{F4CCA644-C396-464C-A694-06C900F79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7115175"/>
            <a:ext cx="39755763" cy="4540250"/>
          </a:xfrm>
          <a:prstGeom prst="rect">
            <a:avLst/>
          </a:prstGeom>
          <a:noFill/>
          <a:ln w="38100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6474" tIns="53237" rIns="106474" bIns="53237">
            <a:spAutoFit/>
          </a:bodyPr>
          <a:lstStyle>
            <a:lvl1pPr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30300" indent="-598488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altLang="fa-IR" sz="3200">
                <a:ea typeface="Nazanin"/>
                <a:cs typeface="Nazanin"/>
              </a:rPr>
              <a:t>به‌منظور يكسان‌سازي مجموعه لازم است كه همة مقالات پوستري با طرحي يكسان و كاملاً هماهنگ تهيه و تايپ شوند. </a:t>
            </a: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اندازه پوستر بايد 84*118 سانتيمتر باشد. </a:t>
            </a: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ضروري است عنوان همايش و لوگوهاي بالاي پوستر حفظ شود.</a:t>
            </a:r>
            <a:endParaRPr lang="en-US" altLang="fa-IR" sz="3200">
              <a:ea typeface="Nazanin"/>
              <a:cs typeface="Nazanin"/>
            </a:endParaRP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براي ساخت پوستر، از نرم افزار مايكروسافت پاورپوينت نسخة 2003 به بعد استفاده كنيد. </a:t>
            </a:r>
            <a:endParaRPr lang="en-US" altLang="fa-IR" sz="3200">
              <a:ea typeface="Nazanin"/>
              <a:cs typeface="Nazanin"/>
            </a:endParaRP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عنوان مقاله با قلم  </a:t>
            </a:r>
            <a:r>
              <a:rPr lang="en-US" altLang="fa-IR" sz="3200">
                <a:ea typeface="Nazanin"/>
                <a:cs typeface="Nazanin"/>
              </a:rPr>
              <a:t>B Titr </a:t>
            </a:r>
            <a:r>
              <a:rPr lang="fa-IR" altLang="fa-IR" sz="3200">
                <a:ea typeface="Nazanin"/>
                <a:cs typeface="Nazanin"/>
              </a:rPr>
              <a:t> و اندازه</a:t>
            </a:r>
            <a:r>
              <a:rPr lang="en-US" altLang="fa-IR" sz="3200">
                <a:ea typeface="Nazanin"/>
                <a:cs typeface="Nazanin"/>
              </a:rPr>
              <a:t> 44 </a:t>
            </a:r>
            <a:r>
              <a:rPr lang="fa-IR" altLang="fa-IR" sz="3200">
                <a:ea typeface="Nazanin"/>
                <a:cs typeface="Nazanin"/>
              </a:rPr>
              <a:t> پررنگ تايپ شود.</a:t>
            </a: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عنوان زيربخش‌ها با قلم </a:t>
            </a:r>
            <a:r>
              <a:rPr lang="en-US" altLang="fa-IR" sz="3200">
                <a:ea typeface="Nazanin"/>
                <a:cs typeface="Nazanin"/>
              </a:rPr>
              <a:t>B Nazanin </a:t>
            </a:r>
            <a:r>
              <a:rPr lang="fa-IR" altLang="fa-IR" sz="3200">
                <a:ea typeface="Nazanin"/>
                <a:cs typeface="Nazanin"/>
              </a:rPr>
              <a:t> و اندازه 32 تايپ شود.</a:t>
            </a: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براي نگارش متن (مقدمه،‌روش كار و نتايج و .... ) با قلم </a:t>
            </a:r>
            <a:r>
              <a:rPr lang="en-US" altLang="fa-IR" sz="3200">
                <a:ea typeface="Nazanin"/>
                <a:cs typeface="Nazanin"/>
              </a:rPr>
              <a:t>B Nazanin </a:t>
            </a:r>
            <a:r>
              <a:rPr lang="fa-IR" altLang="fa-IR" sz="3200">
                <a:ea typeface="Nazanin"/>
                <a:cs typeface="Nazanin"/>
              </a:rPr>
              <a:t> و اندازه 28 تايپ شود.</a:t>
            </a:r>
            <a:endParaRPr lang="en-US" altLang="fa-IR" sz="3200">
              <a:ea typeface="Nazanin"/>
              <a:cs typeface="Nazanin"/>
            </a:endParaRP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براي نگارش بخش هاي لاتين بايد از قلم </a:t>
            </a:r>
            <a:r>
              <a:rPr lang="en-US" altLang="fa-IR" sz="3200">
                <a:ea typeface="Nazanin"/>
                <a:cs typeface="Nazanin"/>
              </a:rPr>
              <a:t>Times New Roman  </a:t>
            </a:r>
            <a:r>
              <a:rPr lang="fa-IR" altLang="fa-IR" sz="3200">
                <a:ea typeface="Nazanin"/>
                <a:cs typeface="Nazanin"/>
              </a:rPr>
              <a:t>با اندازه فونت </a:t>
            </a:r>
            <a:r>
              <a:rPr lang="en-US" altLang="fa-IR" sz="3200">
                <a:ea typeface="Nazanin"/>
                <a:cs typeface="Nazanin"/>
              </a:rPr>
              <a:t>26</a:t>
            </a:r>
            <a:r>
              <a:rPr lang="fa-IR" altLang="fa-IR" sz="3200">
                <a:ea typeface="Nazanin"/>
                <a:cs typeface="Nazanin"/>
              </a:rPr>
              <a:t>استفاده شود. </a:t>
            </a:r>
            <a:endParaRPr lang="en-US" altLang="fa-IR" sz="3200">
              <a:ea typeface="Nazanin"/>
              <a:cs typeface="Nazanin"/>
            </a:endParaRPr>
          </a:p>
          <a:p>
            <a:pPr lvl="1" algn="just" rtl="1" eaLnBrk="1" hangingPunct="1">
              <a:buFont typeface="Tw Cen MT" panose="020B0602020104020603" pitchFamily="34" charset="0"/>
              <a:buAutoNum type="arabicPeriod"/>
            </a:pPr>
            <a:r>
              <a:rPr lang="fa-IR" altLang="fa-IR" sz="3200">
                <a:ea typeface="Nazanin"/>
                <a:cs typeface="Nazanin"/>
              </a:rPr>
              <a:t>توصيه مي شود در تهيه پوستر بيشتر از تصوير و نمودار استفاده کنيد و سعي نماييد خلاصه اي کوتاه از مطالب هر بخش را در قسمت تعيين شده قرار دهيد.</a:t>
            </a:r>
            <a:endParaRPr lang="en-US" altLang="fa-IR" sz="3200">
              <a:ea typeface="Nazanin"/>
              <a:cs typeface="Nazanin"/>
            </a:endParaRPr>
          </a:p>
        </p:txBody>
      </p:sp>
      <p:grpSp>
        <p:nvGrpSpPr>
          <p:cNvPr id="11268" name="Group 216">
            <a:extLst>
              <a:ext uri="{FF2B5EF4-FFF2-40B4-BE49-F238E27FC236}">
                <a16:creationId xmlns:a16="http://schemas.microsoft.com/office/drawing/2014/main" id="{6BAAF3E6-8111-4AA4-A814-DC6C87563A7B}"/>
              </a:ext>
            </a:extLst>
          </p:cNvPr>
          <p:cNvGrpSpPr>
            <a:grpSpLocks/>
          </p:cNvGrpSpPr>
          <p:nvPr/>
        </p:nvGrpSpPr>
        <p:grpSpPr bwMode="auto">
          <a:xfrm>
            <a:off x="32969200" y="5791200"/>
            <a:ext cx="7862888" cy="1095375"/>
            <a:chOff x="9571" y="4404"/>
            <a:chExt cx="4448" cy="1099"/>
          </a:xfrm>
        </p:grpSpPr>
        <p:sp>
          <p:nvSpPr>
            <p:cNvPr id="11272" name="AutoShape 217">
              <a:extLst>
                <a:ext uri="{FF2B5EF4-FFF2-40B4-BE49-F238E27FC236}">
                  <a16:creationId xmlns:a16="http://schemas.microsoft.com/office/drawing/2014/main" id="{391B1575-3222-4A58-9CB8-E5C35BCADB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571" y="4406"/>
              <a:ext cx="4448" cy="1097"/>
            </a:xfrm>
            <a:prstGeom prst="parallelogram">
              <a:avLst>
                <a:gd name="adj" fmla="val 82445"/>
              </a:avLst>
            </a:prstGeom>
            <a:gradFill rotWithShape="1">
              <a:gsLst>
                <a:gs pos="0">
                  <a:srgbClr val="8A7A00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5" tIns="45713" rIns="91425" bIns="45713" anchor="ctr"/>
            <a:lstStyle>
              <a:lvl1pPr defTabSz="10683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683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683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683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683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683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683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683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683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a-IR" altLang="fa-IR" sz="8000"/>
            </a:p>
          </p:txBody>
        </p:sp>
        <p:cxnSp>
          <p:nvCxnSpPr>
            <p:cNvPr id="11273" name="AutoShape 219">
              <a:extLst>
                <a:ext uri="{FF2B5EF4-FFF2-40B4-BE49-F238E27FC236}">
                  <a16:creationId xmlns:a16="http://schemas.microsoft.com/office/drawing/2014/main" id="{7729FD84-6C5D-4921-8B99-C08FE14F5EB9}"/>
                </a:ext>
              </a:extLst>
            </p:cNvPr>
            <p:cNvCxnSpPr>
              <a:cxnSpLocks noChangeShapeType="1"/>
              <a:endCxn id="11275" idx="0"/>
            </p:cNvCxnSpPr>
            <p:nvPr/>
          </p:nvCxnSpPr>
          <p:spPr bwMode="auto">
            <a:xfrm flipH="1" flipV="1">
              <a:off x="13252" y="4404"/>
              <a:ext cx="492" cy="575"/>
            </a:xfrm>
            <a:prstGeom prst="straightConnector1">
              <a:avLst/>
            </a:prstGeom>
            <a:noFill/>
            <a:ln w="57150">
              <a:solidFill>
                <a:srgbClr val="8546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4" name="Text Box 220">
              <a:extLst>
                <a:ext uri="{FF2B5EF4-FFF2-40B4-BE49-F238E27FC236}">
                  <a16:creationId xmlns:a16="http://schemas.microsoft.com/office/drawing/2014/main" id="{DE66B89E-3914-4951-916A-E3C7672F9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98" y="4632"/>
              <a:ext cx="3780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13" rIns="91425" bIns="45713">
              <a:spAutoFit/>
            </a:bodyPr>
            <a:lstStyle>
              <a:lvl1pPr defTabSz="407193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07193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07193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07193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07193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071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071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071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0719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</a:pPr>
              <a:r>
                <a:rPr lang="fa-IR" altLang="fa-IR" sz="3200" b="1">
                  <a:solidFill>
                    <a:schemeClr val="bg1"/>
                  </a:solidFill>
                  <a:cs typeface="B Titr" pitchFamily="2" charset="0"/>
                </a:rPr>
                <a:t>چکيده</a:t>
              </a:r>
              <a:endParaRPr lang="en-US" altLang="fa-IR" sz="3200" b="1">
                <a:solidFill>
                  <a:schemeClr val="bg1"/>
                </a:solidFill>
                <a:cs typeface="B Titr" pitchFamily="2" charset="0"/>
              </a:endParaRPr>
            </a:p>
          </p:txBody>
        </p:sp>
        <p:sp>
          <p:nvSpPr>
            <p:cNvPr id="11275" name="Line 221">
              <a:extLst>
                <a:ext uri="{FF2B5EF4-FFF2-40B4-BE49-F238E27FC236}">
                  <a16:creationId xmlns:a16="http://schemas.microsoft.com/office/drawing/2014/main" id="{568B4ED8-77D4-412F-BB7E-52468ECD5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70" y="4422"/>
              <a:ext cx="3181" cy="0"/>
            </a:xfrm>
            <a:prstGeom prst="line">
              <a:avLst/>
            </a:prstGeom>
            <a:noFill/>
            <a:ln w="57150">
              <a:solidFill>
                <a:srgbClr val="8546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Box 60">
            <a:extLst>
              <a:ext uri="{FF2B5EF4-FFF2-40B4-BE49-F238E27FC236}">
                <a16:creationId xmlns:a16="http://schemas.microsoft.com/office/drawing/2014/main" id="{344D277C-6E35-4C75-BDD6-2E3CD40AD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963" y="6303963"/>
            <a:ext cx="102616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474" tIns="53237" rIns="106474" bIns="53237">
            <a:spAutoFit/>
          </a:bodyPr>
          <a:lstStyle>
            <a:lvl1pPr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 eaLnBrk="1" hangingPunct="1">
              <a:spcAft>
                <a:spcPts val="2350"/>
              </a:spcAft>
            </a:pPr>
            <a:r>
              <a:rPr lang="fa-IR" altLang="fa-IR" sz="3700" b="1">
                <a:solidFill>
                  <a:srgbClr val="FF0000"/>
                </a:solidFill>
                <a:ea typeface="Nazanin"/>
                <a:cs typeface="Nazanin"/>
              </a:rPr>
              <a:t>كد مصوب طرح: </a:t>
            </a:r>
            <a:endParaRPr lang="en-US" altLang="fa-IR" sz="1900">
              <a:solidFill>
                <a:srgbClr val="FF0000"/>
              </a:solidFill>
              <a:ea typeface="Nazanin"/>
              <a:cs typeface="Nazanin"/>
            </a:endParaRPr>
          </a:p>
        </p:txBody>
      </p:sp>
      <p:sp>
        <p:nvSpPr>
          <p:cNvPr id="11270" name="TextBox 81">
            <a:extLst>
              <a:ext uri="{FF2B5EF4-FFF2-40B4-BE49-F238E27FC236}">
                <a16:creationId xmlns:a16="http://schemas.microsoft.com/office/drawing/2014/main" id="{A31DD6B9-B295-49BE-B777-928114E72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12034838"/>
            <a:ext cx="39698613" cy="16049625"/>
          </a:xfrm>
          <a:prstGeom prst="rect">
            <a:avLst/>
          </a:prstGeom>
          <a:noFill/>
          <a:ln w="38100" algn="ctr">
            <a:solidFill>
              <a:srgbClr val="0030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6474" tIns="53237" rIns="106474" bIns="53237">
            <a:spAutoFit/>
          </a:bodyPr>
          <a:lstStyle>
            <a:lvl1pPr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83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8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altLang="fa-IR" sz="2800" b="1">
                <a:solidFill>
                  <a:srgbClr val="000000"/>
                </a:solidFill>
                <a:cs typeface="B Lotus" pitchFamily="2" charset="0"/>
              </a:rPr>
              <a:t>متن وتصوير </a:t>
            </a:r>
            <a:r>
              <a:rPr lang="fa-IR" altLang="fa-IR" sz="2800">
                <a:ea typeface="Nazanin"/>
                <a:cs typeface="Nazanin"/>
              </a:rPr>
              <a:t>(مقدمه،‌روش كار و نتايج و .... ) </a:t>
            </a:r>
            <a:endParaRPr lang="fa-IR" altLang="fa-IR" sz="2800" b="1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r>
              <a:rPr lang="fa-IR" altLang="fa-IR" sz="2800">
                <a:solidFill>
                  <a:srgbClr val="000000"/>
                </a:solidFill>
                <a:cs typeface="B Lotus" pitchFamily="2" charset="0"/>
              </a:rPr>
              <a:t>قلم بي لوتوس28</a:t>
            </a:r>
          </a:p>
          <a:p>
            <a:pPr algn="just" rtl="1" eaLnBrk="1" hangingPunct="1"/>
            <a:r>
              <a:rPr lang="fa-IR" altLang="fa-IR" sz="2800">
                <a:solidFill>
                  <a:srgbClr val="000000"/>
                </a:solidFill>
                <a:cs typeface="B Lotus" pitchFamily="2" charset="0"/>
              </a:rPr>
              <a:t>با توجه به سليقه پژوهشگر اين قسمت مي تواند تغييريابد.</a:t>
            </a: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  <a:p>
            <a:pPr algn="just" rtl="1" eaLnBrk="1" hangingPunct="1"/>
            <a:endParaRPr lang="fa-IR" altLang="fa-IR" sz="2800">
              <a:solidFill>
                <a:srgbClr val="000000"/>
              </a:solidFill>
              <a:cs typeface="B Lotus" pitchFamily="2" charset="0"/>
            </a:endParaRPr>
          </a:p>
        </p:txBody>
      </p:sp>
      <p:pic>
        <p:nvPicPr>
          <p:cNvPr id="11271" name="Picture 2">
            <a:extLst>
              <a:ext uri="{FF2B5EF4-FFF2-40B4-BE49-F238E27FC236}">
                <a16:creationId xmlns:a16="http://schemas.microsoft.com/office/drawing/2014/main" id="{AAAD3CEA-3972-465C-8290-40ADD3FB6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42484675" cy="380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1273</TotalTime>
  <Words>207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 Lotus</vt:lpstr>
      <vt:lpstr>B Titr</vt:lpstr>
      <vt:lpstr>Nazanin</vt:lpstr>
      <vt:lpstr>Times New Roman</vt:lpstr>
      <vt:lpstr>Tw Cen MT</vt:lpstr>
      <vt:lpstr>Wingdings</vt:lpstr>
      <vt:lpstr>Wingdings 2</vt:lpstr>
      <vt:lpstr>Median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samadi</dc:creator>
  <cp:lastModifiedBy>Mehrabi Ameneh</cp:lastModifiedBy>
  <cp:revision>170</cp:revision>
  <dcterms:created xsi:type="dcterms:W3CDTF">2008-12-04T00:20:37Z</dcterms:created>
  <dcterms:modified xsi:type="dcterms:W3CDTF">2021-09-11T05:03:10Z</dcterms:modified>
</cp:coreProperties>
</file>